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E7802-5989-424F-8EDC-5042FFF14971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04FC-055E-4C3B-807A-A8DC7B4998E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E7802-5989-424F-8EDC-5042FFF14971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04FC-055E-4C3B-807A-A8DC7B499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E7802-5989-424F-8EDC-5042FFF14971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04FC-055E-4C3B-807A-A8DC7B499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E7802-5989-424F-8EDC-5042FFF14971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04FC-055E-4C3B-807A-A8DC7B4998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E7802-5989-424F-8EDC-5042FFF14971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04FC-055E-4C3B-807A-A8DC7B499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E7802-5989-424F-8EDC-5042FFF14971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04FC-055E-4C3B-807A-A8DC7B4998E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E7802-5989-424F-8EDC-5042FFF14971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04FC-055E-4C3B-807A-A8DC7B4998E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E7802-5989-424F-8EDC-5042FFF14971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04FC-055E-4C3B-807A-A8DC7B499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E7802-5989-424F-8EDC-5042FFF14971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04FC-055E-4C3B-807A-A8DC7B499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E7802-5989-424F-8EDC-5042FFF14971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04FC-055E-4C3B-807A-A8DC7B4998E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E7802-5989-424F-8EDC-5042FFF14971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8804FC-055E-4C3B-807A-A8DC7B4998E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C1E7802-5989-424F-8EDC-5042FFF14971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28804FC-055E-4C3B-807A-A8DC7B4998E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676400"/>
            <a:ext cx="9144000" cy="25298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聖會獨一的地基</a:t>
            </a:r>
            <a:endParaRPr lang="en-US" altLang="zh-TW" sz="6000" b="1" dirty="0" smtClean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0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Church’s One Foundation</a:t>
            </a:r>
            <a:endParaRPr lang="en-US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6284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雖然世人會譏刺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Sui-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se-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時常遇着擾亂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tu-tioh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-loan,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Though with a scorn-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ful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wonder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Men see her sore oppressed,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689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533400"/>
            <a:ext cx="6400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有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時大家相分離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tai-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li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爭辯真道異端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chin-to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schisms rent asunder,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heresies distressed;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0474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聖徒謹慎在等候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 kin-sin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希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望救主快來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Ng-bang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Kiu-chu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kin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Yet saints their watch are keeping,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Their cry goes up, “How long?”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0576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暗夜雖然有啼哭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Am-  mi  sui-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日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出就免悲哀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Jit 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pi-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ai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soon the night of weeping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Shall be the morn of song.</a:t>
            </a:r>
          </a:p>
          <a:p>
            <a:pPr marL="45720" indent="0" algn="ctr">
              <a:buNone/>
            </a:pPr>
            <a:endParaRPr lang="en-US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11777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勞碌窘逐在包圍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-boa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khun-tiok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pau-ui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四面交戰的聲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  bin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kau-chian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Mid toil and tribulation,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tumult of her war.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56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533400"/>
            <a:ext cx="6400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最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後勝利會歸祂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ho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li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安穩自在無驚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An-  un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-chai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She waits the consummation 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peace forevermore,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279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心目看主在頭前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Sim-bak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thau-cheng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榮光滿意完成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moa-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oan-chia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with the vision glorious,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Her longing eyes are blest,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14180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直至聖會都得勝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-hoe long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tek-seng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得享安寧平定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Tit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peng-tia</a:t>
            </a:r>
            <a:r>
              <a:rPr lang="en-US" altLang="zh-TW" sz="32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the great church victorious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Shall be the church at rest.</a:t>
            </a:r>
          </a:p>
          <a:p>
            <a:pPr marL="45720" indent="0" algn="ctr">
              <a:buNone/>
            </a:pPr>
            <a:endParaRPr lang="en-US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33554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聖會設立在地上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-hoe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siat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-lip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toe-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結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聯三位一體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Sam-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it- the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Yet she on earth hath union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God the tree in One,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22298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533400"/>
            <a:ext cx="6400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屬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主先死的朋友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與主交陪無替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kau-poe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Mystic sweet communion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those whose rest is won.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7700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聖會獨一的地基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 hoe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it  e  toe-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是主耶穌基督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Ki-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Church’s one foundation 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 Jesus Christ her Lord;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890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實在成聖成溫柔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Sit-chai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都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由主大恩惠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toa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One happy ones and holy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Lord give us grace that we,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355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願我會與他同樣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in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在天與主做堆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thi</a:t>
            </a:r>
            <a:r>
              <a:rPr lang="en-US" altLang="zh-TW" sz="32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Like them, the meek and lowly,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 high may dwell with Thee.</a:t>
            </a:r>
          </a:p>
          <a:p>
            <a:pPr marL="45720" indent="0" algn="ctr">
              <a:buNone/>
            </a:pPr>
            <a:endParaRPr lang="en-US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465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533400"/>
            <a:ext cx="6400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由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水由道來建置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To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萬古新奇創作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chhong-chok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She is His new Creation,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By water and the word;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139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從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天降臨贖回他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thi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-hoe 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做祂清潔新娘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chheng-kiat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From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heav’n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He came and sought her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be His holy bride;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3300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用血用愛來買他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huih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替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死在地面上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toe- bin-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2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His own blood He bought her,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for her life He died.</a:t>
            </a:r>
          </a:p>
          <a:p>
            <a:pPr marL="45720" indent="0" algn="ctr">
              <a:buNone/>
            </a:pPr>
            <a:endParaRPr lang="en-US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4036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304800"/>
            <a:ext cx="9144000" cy="6553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各國受召受揀選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keng-soan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成做一體廣闊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 the,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kong-khoah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E-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lect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from every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nation</a:t>
            </a:r>
            <a:endParaRPr lang="en-US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Yet one o’er all the earth,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6144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533400"/>
            <a:ext cx="64008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得救同認一聖經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Tiu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chit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seng-keng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同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心信主來活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；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Tang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sin Chu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Her charter of salvation,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One Lord, one faith, one birth,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0097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獨一聖名來稱呼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Tok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-it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seng-mia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chheng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只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有一樣米粮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Chi-  u  chit-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sz="35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bi-  </a:t>
            </a:r>
            <a:r>
              <a:rPr lang="en-US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niu</a:t>
            </a: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One holy name she blesses,</a:t>
            </a:r>
          </a:p>
          <a:p>
            <a:pPr marL="45720" indent="0" algn="ctr">
              <a:buNone/>
            </a:pPr>
            <a:r>
              <a:rPr 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Partakes one holy food,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0982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相與仰望深欣慕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</a:t>
            </a:r>
            <a:r>
              <a:rPr lang="en-US" altLang="zh-TW" sz="3500" b="1" baseline="300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ng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-bang 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him-</a:t>
            </a:r>
            <a:r>
              <a:rPr lang="en-US" altLang="zh-TW" sz="35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所</a:t>
            </a:r>
            <a:r>
              <a:rPr lang="zh-TW" altLang="en-US" sz="58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受恩典一樣</a:t>
            </a:r>
            <a:r>
              <a:rPr lang="zh-TW" altLang="en-US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 smtClean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 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un-  tian  chit-  </a:t>
            </a:r>
            <a:r>
              <a:rPr lang="en-US" altLang="zh-TW" sz="3200" b="1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200" b="1" baseline="30000" dirty="0" err="1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to one hope she presses,</a:t>
            </a:r>
          </a:p>
          <a:p>
            <a:pPr marL="45720" indent="0" algn="ctr">
              <a:buNone/>
            </a:pPr>
            <a:r>
              <a:rPr lang="en-US" altLang="zh-TW" sz="3500" b="1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every grace endued.</a:t>
            </a:r>
          </a:p>
          <a:p>
            <a:pPr marL="45720" indent="0" algn="ctr">
              <a:buNone/>
            </a:pPr>
            <a:endParaRPr lang="en-US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344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280</TotalTime>
  <Words>836</Words>
  <Application>Microsoft Office PowerPoint</Application>
  <PresentationFormat>On-screen Show (4:3)</PresentationFormat>
  <Paragraphs>142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DFKai-SB</vt:lpstr>
      <vt:lpstr>Candara</vt:lpstr>
      <vt:lpstr>Georgia</vt:lpstr>
      <vt:lpstr>Trebuchet MS</vt:lpstr>
      <vt:lpstr>Slipstream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fhfdh</dc:title>
  <dc:creator>GGC Tech</dc:creator>
  <cp:lastModifiedBy>ggctech</cp:lastModifiedBy>
  <cp:revision>29</cp:revision>
  <dcterms:created xsi:type="dcterms:W3CDTF">2017-10-27T02:25:39Z</dcterms:created>
  <dcterms:modified xsi:type="dcterms:W3CDTF">2017-10-27T14:04:30Z</dcterms:modified>
</cp:coreProperties>
</file>